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7" r:id="rId17"/>
    <p:sldId id="265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91" r:id="rId26"/>
    <p:sldId id="278" r:id="rId27"/>
    <p:sldId id="292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93" autoAdjust="0"/>
  </p:normalViewPr>
  <p:slideViewPr>
    <p:cSldViewPr>
      <p:cViewPr varScale="1">
        <p:scale>
          <a:sx n="111" d="100"/>
          <a:sy n="111" d="100"/>
        </p:scale>
        <p:origin x="-160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5400-78FE-4CAA-BD7D-0CC1EB8AD7F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2226A-AA76-46B0-972D-DE31362A5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8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2226A-AA76-46B0-972D-DE31362A53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2226A-AA76-46B0-972D-DE31362A53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A899-DD48-4FC0-967C-2E1774D821B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FE94-7BD5-4F6C-987C-08CAEB08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45;&#1056;&#1054;&#1055;&#1056;&#1048;&#1071;&#1058;&#1048;&#1071;\2016\&#1055;&#1056;&#1054;&#1060;&#1045;&#1057;&#1057;&#1048;&#1048;%20&#1050;&#1048;&#1053;&#1054;\&#1060;&#1048;&#1051;&#1068;&#1052;,%20&#1060;&#1048;&#1051;&#1068;&#1052;,%20&#1060;&#1048;&#1051;&#1068;&#1052;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45;&#1056;&#1054;&#1055;&#1056;&#1048;&#1071;&#1058;&#1048;&#1071;\2016\&#1055;&#1056;&#1054;&#1060;&#1045;&#1057;&#1057;&#1048;&#1048;%20&#1050;&#1048;&#1053;&#1054;\&#1082;&#1080;&#1085;&#1086;%20&#1089;&#1077;&#1088;&#1087;&#1091;&#1093;&#1086;&#1074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58417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ПРОФЕССИИ КИНЕМАТОГРАФА</a:t>
            </a:r>
            <a:endParaRPr lang="ru-RU" b="1" dirty="0">
              <a:ln w="11430">
                <a:solidFill>
                  <a:schemeClr val="bg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ХИТРОСТЬ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УДИВЛЕНИЕ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ИСПУГ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ГРУСТЬ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РАДОСТЬ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ЛЮБОПЫТСТВО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художник-постановщ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8638" y="1600200"/>
            <a:ext cx="5986724" cy="452596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60648"/>
            <a:ext cx="806489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Художник-постановщик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essii_v_kino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100764"/>
          </a:xfrm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ofessii_v_kino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100762"/>
          </a:xfrm>
        </p:spPr>
      </p:pic>
      <p:sp>
        <p:nvSpPr>
          <p:cNvPr id="4" name="TextBox 3"/>
          <p:cNvSpPr txBox="1"/>
          <p:nvPr/>
        </p:nvSpPr>
        <p:spPr>
          <a:xfrm>
            <a:off x="179512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essii_v_kino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100763"/>
          </a:xfrm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, ФИЛЬМ, ФИЛЬ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2819"/>
            <a:ext cx="8153132" cy="6522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essii_v_kino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100763"/>
          </a:xfrm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essii_v_kino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100763"/>
          </a:xfrm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КОМПОЗИТОР</a:t>
            </a:r>
            <a:endParaRPr lang="ru-RU" b="1" dirty="0">
              <a:latin typeface="festival" pitchFamily="50" charset="-52"/>
            </a:endParaRPr>
          </a:p>
        </p:txBody>
      </p:sp>
      <p:pic>
        <p:nvPicPr>
          <p:cNvPr id="5" name="Содержимое 4" descr="компози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336704" cy="456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260648"/>
            <a:ext cx="489654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Композитор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КАСКАДЁР</a:t>
            </a:r>
            <a:endParaRPr lang="ru-RU" b="1" dirty="0">
              <a:latin typeface="festival" pitchFamily="50" charset="-52"/>
            </a:endParaRPr>
          </a:p>
        </p:txBody>
      </p:sp>
      <p:pic>
        <p:nvPicPr>
          <p:cNvPr id="4" name="Содержимое 3" descr="каскадер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765" y="1600200"/>
            <a:ext cx="6780469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260648"/>
            <a:ext cx="489654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Каскадёр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становщик трю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696744" cy="406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60648"/>
            <a:ext cx="7848872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Постановщик трюков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Монтажёр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Содержимое 7" descr="монтаже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2641" y="1600200"/>
            <a:ext cx="793871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essii_v_kino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941168"/>
            <a:ext cx="2385265" cy="1800200"/>
          </a:xfrm>
        </p:spPr>
      </p:pic>
      <p:pic>
        <p:nvPicPr>
          <p:cNvPr id="5" name="Рисунок 4" descr="professii_v_kino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08920"/>
            <a:ext cx="2385264" cy="1800200"/>
          </a:xfrm>
          <a:prstGeom prst="rect">
            <a:avLst/>
          </a:prstGeom>
        </p:spPr>
      </p:pic>
      <p:pic>
        <p:nvPicPr>
          <p:cNvPr id="6" name="Рисунок 5" descr="professii_v_kino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941168"/>
            <a:ext cx="2385265" cy="1800200"/>
          </a:xfrm>
          <a:prstGeom prst="rect">
            <a:avLst/>
          </a:prstGeom>
        </p:spPr>
      </p:pic>
      <p:pic>
        <p:nvPicPr>
          <p:cNvPr id="7" name="Рисунок 6" descr="professii_v_kino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76672"/>
            <a:ext cx="2376264" cy="1793406"/>
          </a:xfrm>
          <a:prstGeom prst="rect">
            <a:avLst/>
          </a:prstGeom>
        </p:spPr>
      </p:pic>
      <p:pic>
        <p:nvPicPr>
          <p:cNvPr id="8" name="Рисунок 7" descr="professii_v_kino_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76672"/>
            <a:ext cx="2376264" cy="1793407"/>
          </a:xfrm>
          <a:prstGeom prst="rect">
            <a:avLst/>
          </a:prstGeom>
        </p:spPr>
      </p:pic>
      <p:pic>
        <p:nvPicPr>
          <p:cNvPr id="9" name="Рисунок 8" descr="professii_v_kino_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76672"/>
            <a:ext cx="2385266" cy="1800200"/>
          </a:xfrm>
          <a:prstGeom prst="rect">
            <a:avLst/>
          </a:prstGeom>
        </p:spPr>
      </p:pic>
      <p:pic>
        <p:nvPicPr>
          <p:cNvPr id="10" name="Рисунок 9" descr="professii_v_kino_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2708920"/>
            <a:ext cx="2385266" cy="1800200"/>
          </a:xfrm>
          <a:prstGeom prst="rect">
            <a:avLst/>
          </a:prstGeom>
        </p:spPr>
      </p:pic>
      <p:pic>
        <p:nvPicPr>
          <p:cNvPr id="11" name="Рисунок 10" descr="professii_v_kino_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2708920"/>
            <a:ext cx="2367123" cy="17865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568" y="54868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54868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5013176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1720" y="5013176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2780928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1880" y="2780928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2780928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00192" y="54868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ofessii_v_kino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385265" cy="1800200"/>
          </a:xfrm>
        </p:spPr>
      </p:pic>
      <p:pic>
        <p:nvPicPr>
          <p:cNvPr id="5" name="Рисунок 4" descr="professii_v_kino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2656"/>
            <a:ext cx="2385264" cy="1800200"/>
          </a:xfrm>
          <a:prstGeom prst="rect">
            <a:avLst/>
          </a:prstGeom>
        </p:spPr>
      </p:pic>
      <p:pic>
        <p:nvPicPr>
          <p:cNvPr id="6" name="Рисунок 5" descr="professii_v_kino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32656"/>
            <a:ext cx="2385265" cy="1800200"/>
          </a:xfrm>
          <a:prstGeom prst="rect">
            <a:avLst/>
          </a:prstGeom>
        </p:spPr>
      </p:pic>
      <p:pic>
        <p:nvPicPr>
          <p:cNvPr id="7" name="Рисунок 6" descr="professii_v_kino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636912"/>
            <a:ext cx="2376264" cy="1793406"/>
          </a:xfrm>
          <a:prstGeom prst="rect">
            <a:avLst/>
          </a:prstGeom>
        </p:spPr>
      </p:pic>
      <p:pic>
        <p:nvPicPr>
          <p:cNvPr id="8" name="Рисунок 7" descr="professii_v_kino_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636912"/>
            <a:ext cx="2376264" cy="1793407"/>
          </a:xfrm>
          <a:prstGeom prst="rect">
            <a:avLst/>
          </a:prstGeom>
        </p:spPr>
      </p:pic>
      <p:pic>
        <p:nvPicPr>
          <p:cNvPr id="9" name="Рисунок 8" descr="professii_v_kino_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636912"/>
            <a:ext cx="2385266" cy="1800200"/>
          </a:xfrm>
          <a:prstGeom prst="rect">
            <a:avLst/>
          </a:prstGeom>
        </p:spPr>
      </p:pic>
      <p:pic>
        <p:nvPicPr>
          <p:cNvPr id="10" name="Рисунок 9" descr="professii_v_kino_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4797152"/>
            <a:ext cx="2385266" cy="1800200"/>
          </a:xfrm>
          <a:prstGeom prst="rect">
            <a:avLst/>
          </a:prstGeom>
        </p:spPr>
      </p:pic>
      <p:pic>
        <p:nvPicPr>
          <p:cNvPr id="11" name="Рисунок 10" descr="professii_v_kino_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4797152"/>
            <a:ext cx="2367123" cy="1786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91880" y="270892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70892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270892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486916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4046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4046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4046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23728" y="486916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дюсс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3530"/>
          <a:stretch>
            <a:fillRect/>
          </a:stretch>
        </p:blipFill>
        <p:spPr>
          <a:xfrm>
            <a:off x="2411760" y="1700808"/>
            <a:ext cx="4176464" cy="444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260648"/>
            <a:ext cx="590465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Кинопродюсер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КИНОПРОДЮССЕР</a:t>
            </a:r>
            <a:endParaRPr lang="ru-RU" dirty="0"/>
          </a:p>
        </p:txBody>
      </p:sp>
      <p:pic>
        <p:nvPicPr>
          <p:cNvPr id="4" name="Содержимое 3" descr="Тимур Бекмамбетов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21343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эрнст.jpg"/>
          <p:cNvPicPr>
            <a:picLocks noChangeAspect="1"/>
          </p:cNvPicPr>
          <p:nvPr/>
        </p:nvPicPr>
        <p:blipFill>
          <a:blip r:embed="rId3" cstate="print"/>
          <a:srcRect l="7087" r="33800"/>
          <a:stretch>
            <a:fillRect/>
          </a:stretch>
        </p:blipFill>
        <p:spPr>
          <a:xfrm>
            <a:off x="683568" y="1772816"/>
            <a:ext cx="358404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260648"/>
            <a:ext cx="590465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Кинопродюсер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58417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ПРОФЕССИИ КИНЕМАТОГРАФА</a:t>
            </a:r>
            <a:endParaRPr lang="ru-RU" b="1" dirty="0">
              <a:ln w="11430">
                <a:solidFill>
                  <a:schemeClr val="bg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СЕРПУХОВ В КИНО</a:t>
            </a:r>
            <a:endParaRPr lang="ru-RU" b="1" dirty="0">
              <a:latin typeface="festival" pitchFamily="50" charset="-52"/>
            </a:endParaRPr>
          </a:p>
        </p:txBody>
      </p:sp>
      <p:pic>
        <p:nvPicPr>
          <p:cNvPr id="4" name="Содержимое 3" descr="алла сури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301107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икита Михал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4032448" cy="258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http://tv.akado.ru/images/data/akadotv/picture/imgbig/4036572/000_DV51132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4047691" cy="2263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60648"/>
            <a:ext cx="590465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Серпухов в кино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СЕРПУХОВ В КИНО</a:t>
            </a:r>
            <a:endParaRPr lang="ru-RU" dirty="0"/>
          </a:p>
        </p:txBody>
      </p:sp>
      <p:pic>
        <p:nvPicPr>
          <p:cNvPr id="4" name="Содержимое 3" descr="Дурная кр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198347" cy="4525963"/>
          </a:xfrm>
        </p:spPr>
      </p:pic>
      <p:pic>
        <p:nvPicPr>
          <p:cNvPr id="5" name="Рисунок 4" descr="тайный зн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234891" cy="45365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60648"/>
            <a:ext cx="590465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Серпухов в кино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СЕРПУХОВ В КИНО</a:t>
            </a:r>
            <a:endParaRPr lang="ru-RU" dirty="0"/>
          </a:p>
        </p:txBody>
      </p:sp>
      <p:pic>
        <p:nvPicPr>
          <p:cNvPr id="4" name="Содержимое 3" descr="идеальная пара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018913" cy="4320480"/>
          </a:xfrm>
        </p:spPr>
      </p:pic>
      <p:pic>
        <p:nvPicPr>
          <p:cNvPr id="5" name="Рисунок 4" descr="челночни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2907640" cy="43651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60648"/>
            <a:ext cx="590465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Серпухов в кино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СЕРПУХОВ В КИНО</a:t>
            </a:r>
            <a:endParaRPr lang="ru-RU" dirty="0"/>
          </a:p>
        </p:txBody>
      </p:sp>
      <p:pic>
        <p:nvPicPr>
          <p:cNvPr id="4" name="Содержимое 3" descr="расскажи  мне о себ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3666030" cy="4525963"/>
          </a:xfrm>
        </p:spPr>
      </p:pic>
      <p:pic>
        <p:nvPicPr>
          <p:cNvPr id="5" name="Рисунок 4" descr="чкал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168352" cy="45118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60648"/>
            <a:ext cx="590465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Серпухов в кино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СЕРПУХОВ В КИНО</a:t>
            </a:r>
            <a:endParaRPr lang="ru-RU" dirty="0"/>
          </a:p>
        </p:txBody>
      </p:sp>
      <p:pic>
        <p:nvPicPr>
          <p:cNvPr id="4" name="Содержимое 3" descr="Новая жизнь сыщика Гур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005577" cy="4525963"/>
          </a:xfrm>
        </p:spPr>
      </p:pic>
      <p:pic>
        <p:nvPicPr>
          <p:cNvPr id="5" name="Рисунок 4" descr="Объект одиннадц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289548" cy="460536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60648"/>
            <a:ext cx="5904656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Серпухов в кино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ино серпух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8965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СЦЕНАРИСТ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8" name="Содержимое 7" descr="hVxNtIX64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83420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РЕЖИССЁР</a:t>
            </a:r>
            <a:endParaRPr lang="ru-RU" b="1" dirty="0">
              <a:latin typeface="festival" pitchFamily="50" charset="-52"/>
            </a:endParaRPr>
          </a:p>
        </p:txBody>
      </p:sp>
      <p:pic>
        <p:nvPicPr>
          <p:cNvPr id="4" name="Содержимое 3" descr="режисс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412" y="1600200"/>
            <a:ext cx="803717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260648"/>
            <a:ext cx="489654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Режиссёр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0aCASTINGASSOCI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50947"/>
            <a:ext cx="6192688" cy="412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08912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Ассистент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режиссёра по актёрам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ру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18952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Галустян.jpg"/>
          <p:cNvPicPr>
            <a:picLocks noChangeAspect="1"/>
          </p:cNvPicPr>
          <p:nvPr/>
        </p:nvPicPr>
        <p:blipFill>
          <a:blip r:embed="rId3" cstate="print"/>
          <a:srcRect l="13670" r="9483"/>
          <a:stretch>
            <a:fillRect/>
          </a:stretch>
        </p:blipFill>
        <p:spPr>
          <a:xfrm>
            <a:off x="3275856" y="3645024"/>
            <a:ext cx="280370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Нагиев.png"/>
          <p:cNvPicPr>
            <a:picLocks noChangeAspect="1"/>
          </p:cNvPicPr>
          <p:nvPr/>
        </p:nvPicPr>
        <p:blipFill>
          <a:blip r:embed="rId4" cstate="print"/>
          <a:srcRect l="11049" t="2632" r="2677" b="2632"/>
          <a:stretch>
            <a:fillRect/>
          </a:stretch>
        </p:blipFill>
        <p:spPr>
          <a:xfrm>
            <a:off x="3059832" y="404664"/>
            <a:ext cx="311634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Охлобыст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645024"/>
            <a:ext cx="265947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Ревва.jpg"/>
          <p:cNvPicPr>
            <a:picLocks noChangeAspect="1"/>
          </p:cNvPicPr>
          <p:nvPr/>
        </p:nvPicPr>
        <p:blipFill>
          <a:blip r:embed="rId6" cstate="print"/>
          <a:srcRect l="10000" r="21667"/>
          <a:stretch>
            <a:fillRect/>
          </a:stretch>
        </p:blipFill>
        <p:spPr>
          <a:xfrm>
            <a:off x="251520" y="3645024"/>
            <a:ext cx="2808312" cy="273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teaps.s3.amazonaws.com/images/daniil_spivakovskij_biografiya-_filmografiya-_lichnaya_zhizn_rossijskogo_aktera_f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04664"/>
            <a:ext cx="217467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476672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717032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3717032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717032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476672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476672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ноопера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237847" cy="467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260648"/>
            <a:ext cx="504056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Кинооператор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estival" pitchFamily="50" charset="-52"/>
              </a:rPr>
              <a:t>АКТЁР</a:t>
            </a:r>
            <a:endParaRPr lang="ru-RU" b="1" dirty="0">
              <a:latin typeface="festival" pitchFamily="50" charset="-52"/>
            </a:endParaRPr>
          </a:p>
        </p:txBody>
      </p:sp>
      <p:pic>
        <p:nvPicPr>
          <p:cNvPr id="4" name="Содержимое 3" descr="ак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6992" y="1600200"/>
            <a:ext cx="5690015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260648"/>
            <a:ext cx="489654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Актёр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90</Words>
  <Application>Microsoft Office PowerPoint</Application>
  <PresentationFormat>Экран (4:3)</PresentationFormat>
  <Paragraphs>64</Paragraphs>
  <Slides>35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ПРОФЕССИИ КИНЕМАТОГРАФА</vt:lpstr>
      <vt:lpstr>Презентация PowerPoint</vt:lpstr>
      <vt:lpstr>ПРОФЕССИИ КИНЕМАТОГРАФА</vt:lpstr>
      <vt:lpstr>СЦЕНАРИСТ</vt:lpstr>
      <vt:lpstr>РЕЖИССЁР</vt:lpstr>
      <vt:lpstr>Презентация PowerPoint</vt:lpstr>
      <vt:lpstr>Презентация PowerPoint</vt:lpstr>
      <vt:lpstr>Презентация PowerPoint</vt:lpstr>
      <vt:lpstr>АКТЁР</vt:lpstr>
      <vt:lpstr>ХИТРОСТЬ</vt:lpstr>
      <vt:lpstr>УДИВЛЕНИЕ</vt:lpstr>
      <vt:lpstr>ИСПУГ</vt:lpstr>
      <vt:lpstr>ГРУСТЬ</vt:lpstr>
      <vt:lpstr>РАДОСТЬ</vt:lpstr>
      <vt:lpstr>ЛЮБОПЫТСТВО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КОМПОЗИТОР</vt:lpstr>
      <vt:lpstr>КАСКАДЁР</vt:lpstr>
      <vt:lpstr>Презентация PowerPoint</vt:lpstr>
      <vt:lpstr>Монтажёр</vt:lpstr>
      <vt:lpstr>Презентация PowerPoint</vt:lpstr>
      <vt:lpstr>Презентация PowerPoint</vt:lpstr>
      <vt:lpstr>Презентация PowerPoint</vt:lpstr>
      <vt:lpstr>КИНОПРОДЮССЕР</vt:lpstr>
      <vt:lpstr>СЕРПУХОВ В КИНО</vt:lpstr>
      <vt:lpstr>СЕРПУХОВ В КИНО</vt:lpstr>
      <vt:lpstr>СЕРПУХОВ В КИНО</vt:lpstr>
      <vt:lpstr>СЕРПУХОВ В КИНО</vt:lpstr>
      <vt:lpstr>СЕРПУХОВ В КИНО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ПРОФЕСИИ КИНЕМАТОГРАФА</dc:title>
  <dc:creator>RePack by SPecialiST</dc:creator>
  <cp:lastModifiedBy>MUSOM F</cp:lastModifiedBy>
  <cp:revision>36</cp:revision>
  <dcterms:created xsi:type="dcterms:W3CDTF">2016-11-29T12:25:42Z</dcterms:created>
  <dcterms:modified xsi:type="dcterms:W3CDTF">2016-12-16T08:23:51Z</dcterms:modified>
</cp:coreProperties>
</file>